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82" r:id="rId13"/>
    <p:sldId id="283" r:id="rId14"/>
    <p:sldId id="271" r:id="rId15"/>
    <p:sldId id="272" r:id="rId16"/>
    <p:sldId id="279" r:id="rId17"/>
    <p:sldId id="280" r:id="rId18"/>
    <p:sldId id="281" r:id="rId19"/>
    <p:sldId id="276" r:id="rId20"/>
    <p:sldId id="277" r:id="rId21"/>
    <p:sldId id="278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B349E-D38E-40EC-990D-5EBC2128F1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A890E8-9169-4141-9159-1430306C92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DA98B0-A6D2-4AAB-A36F-88B9BBBB5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264A-62D1-46E2-B010-43D7098FE504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A0AF6-F73A-4E27-9F87-F4556D87B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DD62EB-9093-4C90-BE05-37D707380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C28C-491B-45D9-96E7-781930DDF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41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233B3-0442-4827-BCB8-85C65CC82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FB2535-D5A0-4EBA-A1E0-CD59F18B48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059CD4-62B8-4622-A067-F501892C8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264A-62D1-46E2-B010-43D7098FE504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39B5EC-B089-445F-9E51-21FB748BB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AFAC87-2FC1-4B77-A211-3A354EFB2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C28C-491B-45D9-96E7-781930DDF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676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57F36-2F6E-4A66-B811-D9FEC3C3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B2D5B1-8052-4474-83CF-69A6AFE7A6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15D709-DB2B-4DE8-B050-4FBAF9AFE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264A-62D1-46E2-B010-43D7098FE504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AB69BD-B30E-4D49-90BF-27BCA2C3B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7B6FA2-6B1E-469C-ABD4-F1170054D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C28C-491B-45D9-96E7-781930DDF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754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FA049-4E12-4526-8D7C-1CBF6BA82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C542E0-AAA7-46AB-809F-D2A2A5C6D7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A72E23-F3DF-41E4-91CB-082259500B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582170-24C4-4E89-A5F9-141F03611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264A-62D1-46E2-B010-43D7098FE504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D4465D-15A3-4311-A546-51CB8AAAF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9B48D9-24A1-4D6F-BC2B-E80798264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C28C-491B-45D9-96E7-781930DDF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00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1CACE-E1B3-4F0D-A18C-DD92D09C2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A6F3A-982B-48FD-87B4-0DD8DEED6B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550EE6-D53C-4BC8-BE31-514F6BA739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91C04F-2544-4BAA-84FF-ACBF827506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46C115-D2C3-498F-892E-1FD2199D4B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585787-C01F-4418-A182-366C07288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264A-62D1-46E2-B010-43D7098FE504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054F84-2E67-4960-B440-1083AFDAF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C7A7FD-BFE6-4FD7-A73B-305B3BEE2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C28C-491B-45D9-96E7-781930DDF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611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B4711-B9B8-4875-9F45-BB68BA09B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A6987A-664A-4040-91BF-CE7BD6B96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264A-62D1-46E2-B010-43D7098FE504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74EEA4-F3A2-42B3-8757-2C02C08AA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9AC2F-576E-4661-9492-43520ED72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C28C-491B-45D9-96E7-781930DDF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951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C415C7-AC2E-4A96-A0E8-F2CADB0FB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264A-62D1-46E2-B010-43D7098FE504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A701E9-58AA-4FAE-9C6E-1333EA077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CBBE1-B084-4CCC-97BA-8BFD9ED49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C28C-491B-45D9-96E7-781930DDF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593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0566F-F9E2-4E99-99FE-CB088E572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08F8A1-1FD3-498C-AF68-A61239A952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7B3B6A-966B-45DA-8FA7-6B9A141E74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E3A9EA-F0D0-46B5-BF5F-ED5B6B85B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264A-62D1-46E2-B010-43D7098FE504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0DDDCE-E503-4E84-A2FA-8FAC29C6A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53D7A0-55E6-486E-9E3A-FE2B04B91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C28C-491B-45D9-96E7-781930DDF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752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5BC63-BD42-4C83-A724-0255B1DA4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1F7BCE-91F4-4116-BA65-B5E1140D82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CC81F3-4DEB-47B3-B8A0-B9D54294CB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A72486-4BDB-4E44-93E4-C0537A619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264A-62D1-46E2-B010-43D7098FE504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A4232B-B361-4F5C-994F-1D82C114B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6CE714-B3A5-4E77-A263-6BE73502F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C28C-491B-45D9-96E7-781930DDF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78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F5A34-0227-4337-8368-DB14C50C5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B545BF-59C3-4C1E-B642-D54BCE8A15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7B65BC-63F7-457B-B0B6-D99E8A9D3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264A-62D1-46E2-B010-43D7098FE504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6AEA00-9667-4DB8-A357-6DAC4ACEA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C895EA-C56A-4D62-BD0A-947971A53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C28C-491B-45D9-96E7-781930DDF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507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973537-B3FA-46F8-80FB-81600053D4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3E9BF8-974D-45BB-9094-A62F06377E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5F8090-98CA-42F4-BACF-DE0279C0B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264A-62D1-46E2-B010-43D7098FE504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9ABD06-DE8E-4350-B52C-C1260B982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3C76FD-0B96-4F56-B427-C24B4FA41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C28C-491B-45D9-96E7-781930DDF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345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F0AC71-8E91-407A-81B8-C10854DF5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598A62-57A9-4172-8016-8D4557A301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9A48CB-689D-44CF-B19F-95FBDB1429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EA264A-62D1-46E2-B010-43D7098FE504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615D53-1387-4676-ABAF-52A41A7A5D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B26FDB-7F95-48E4-A21D-097D6A7B08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3C28C-491B-45D9-96E7-781930DDF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530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6664F-7145-4D15-A91A-E91B67C286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AD9E8A-F1DA-4475-9FCE-140F28A9D4C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17FA14-F26E-4153-83F9-18B454B718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843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C828F-691D-44D3-A99C-B29D61C0F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510A3E-5C1E-42FE-BD66-DC55ADB5D8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D60D7F-1BE9-46F2-93BA-6F0F493FF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414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45CE6-E800-4F9B-902A-AB176870C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3F5BC3-4AC9-416C-9B87-952025A804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FC4A0C-3418-4657-B6BF-FB0D998B29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947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D1261-E2CC-415A-A7C2-4E0A57809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70757-886B-4EC6-8052-B86F1C4EF9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1A4AD0-8858-4EDB-BC1A-882B89FB57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213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5CB7A-1632-4622-A16C-9AB6BEFE1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F9C33D-65D9-4A59-9E46-EEBFEFA70B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6281F9-8A6C-4316-A28F-210C7FD4AC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059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7500A-0412-4C54-BBD8-E7F1FFB58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C6135E-6A51-4C7C-809B-A4E63A0B5D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F3F3B6-7846-4172-A052-BB3C97E5E6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340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B569D-9C9B-438F-8E2E-991240D0A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C4A90-60E7-4310-AE57-41FC925DDB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726CCE-18BB-4E5C-9C3B-49912D7ACF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5785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C05B1-D895-4C69-B8CB-557E523F1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C8C687-E48A-4E7D-86A3-2BC158388F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0498EC-B5CA-4A57-85E0-8B5F8F3D95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6776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34592-7A16-4C83-BCF3-4C7972AB9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751F45-BC60-471A-A92C-A08D6E5AA5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CF235B-2682-40C4-AF11-A463D0E4C0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1287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24F62-A3F0-414C-823E-2E6569D4B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9BD98A-EF68-4719-BDBB-4ABC0BE36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202E2D-D993-4F99-81EE-F1E6D191DE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679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8DBEB-09BD-4487-A8F6-E2E951F7A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4C2DD3-2CE9-40B4-B59D-4351585837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652D5F-4CE3-4761-A615-08D39EA8DE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9105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8023D-DBF5-4EE2-906C-6FCAF8F1C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3DA714-A374-4342-B7DE-612350419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0FBB30-AA23-4C5E-AF4F-87493928C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4455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2168F-D1FE-4EAA-BDDF-B9177164F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9FF67D-19F2-44BD-B60A-DD5924DFF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69CF62-F2CC-490D-B648-5266649F97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65E3E4-4BBC-4206-A140-3C6DC50EE9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9204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55BA1-4028-4E48-B595-72FFAB196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262C33-E36E-43CF-8570-B5322CD595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4A4F95-D918-4BA9-A4B8-5FD299C85C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5355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46DDF-BA2F-4EA3-B4E7-5C1B6632C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37D0D-4DEF-4FC7-8B23-4C64208539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578D02-F6B5-4E31-85F8-9E43ECEA35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8682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3B0FC-4C5F-47D9-9455-B6A6AFB25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CED80A-9AF4-4559-94AB-FB7527E146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714FEF-DDDF-4DCB-A7D9-5E84F85995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3358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8C75C-4F1A-4635-AF3F-6AECF8CB0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F8E2E3-3865-4CDF-87BB-A51F3DEF69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C4A788-549B-4545-99C4-28F0B5942A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3996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333AF-5AB6-42C3-8069-F1490C0B1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437AE6-7114-4853-8555-266BB01E21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56FAC9-6462-48E8-9425-0CD1C406A3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7185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B9BDE-F110-4B6B-B864-B24EAEE52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FAEA6D-AD3A-474D-B8DB-4848822499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C2EF5F-593A-4B42-AFC6-34C65C5359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4925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EAD86-4B14-4E03-AE1A-C7FB3B7D5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F51070-6BBA-4FC9-904B-040D5255B7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AA4C42-C1DD-4ECB-B184-1412DE9692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8066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5F1C7-0200-42F0-8049-20A9372B9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A4BF6C-7180-487E-9884-C0CCA11179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ECA890-694B-4E9C-AB4C-BA8E16F8D8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7216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0</Words>
  <Application>Microsoft Office PowerPoint</Application>
  <PresentationFormat>Widescreen</PresentationFormat>
  <Paragraphs>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อรวรรณ อังสุธรรม</dc:creator>
  <cp:lastModifiedBy>อรวรรณ อังสุธรรม</cp:lastModifiedBy>
  <cp:revision>5</cp:revision>
  <dcterms:created xsi:type="dcterms:W3CDTF">2023-09-26T02:28:29Z</dcterms:created>
  <dcterms:modified xsi:type="dcterms:W3CDTF">2023-09-26T03:40:33Z</dcterms:modified>
</cp:coreProperties>
</file>